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76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92" d="100"/>
          <a:sy n="92" d="100"/>
        </p:scale>
        <p:origin x="-11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969019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569003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00000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238016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399700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140079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285543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772112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785526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775444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693428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469503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047423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223566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30827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552957"/>
      </p:ext>
    </p:extLst>
  </p:cSld>
  <p:clrMapOvr>
    <a:masterClrMapping/>
  </p:clrMapOvr>
  <p:transition spd="slow">
    <p:fade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FDCF-6F7C-4156-947C-9E6793E67016}" type="datetimeFigureOut">
              <a:rPr lang="pl-PL" smtClean="0"/>
              <a:t>22.04.2021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9874D-2EF2-4867-958C-580816CB2D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9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fade/>
    <p:sndAc>
      <p:stSnd>
        <p:snd r:embed="rId18" name="wind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9E1658-FD2C-4139-A5FE-AB807A213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DLACZEGO WARTO DBAĆ O ŚRODOWISKO PRZYRODNICZE?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62742B7-87A3-475E-BABC-E0D8AEB4B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9066" y="5537199"/>
            <a:ext cx="3318933" cy="61336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Wiktoria Węglarz </a:t>
            </a:r>
          </a:p>
          <a:p>
            <a:r>
              <a:rPr lang="pl-PL" dirty="0">
                <a:solidFill>
                  <a:schemeClr val="tx1"/>
                </a:solidFill>
              </a:rPr>
              <a:t>Kl. VI a</a:t>
            </a:r>
          </a:p>
        </p:txBody>
      </p:sp>
    </p:spTree>
    <p:extLst>
      <p:ext uri="{BB962C8B-B14F-4D97-AF65-F5344CB8AC3E}">
        <p14:creationId xmlns:p14="http://schemas.microsoft.com/office/powerpoint/2010/main" val="2116729185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" y="606829"/>
            <a:ext cx="8595359" cy="567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86202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BE66C29-4E1A-400D-A675-4513665E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8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Zagrożona wyginięciem fauna i flora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3269F3E-1B30-4B11-B4CE-F1A382B3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4933"/>
            <a:ext cx="8449733" cy="42464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powodu coraz bardziej zanieczyszczonego środowiska                              i naruszania przez człowieka ładu obowiązującego w przyrodzie -  z powierzchni Ziemi znikają wciąż nowe gatunki roślin i zwierząt. Z dnia na dzień coraz to inne gatunki trafiają do tzw. </a:t>
            </a:r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„Czerwonej księgi”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zawierającej już ponad 44 tysiące zwierząt, roślin                            i grzybów zagrożonych całkowitym wyginięciem.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6" y="4239490"/>
            <a:ext cx="2974398" cy="19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18996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09FB9B-0356-47FB-9E21-BF0C7C60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Wycieki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0C7C45-F958-48BC-94E8-EDDED89D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7733"/>
            <a:ext cx="8596668" cy="47036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kolejny duży problem ludzkości. Wystarczy przypomnieć sobie katastrofę platformy wiertniczej w Zatoce Meksykańskiej w 2010 roku. Plama ropy, która rozlała się wtedy po morzu, miała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powierzchnię 6500 km2. W wodzie znalazło się około 698 milionów litrów ropy. Katastrofa w Zatoce Meksykańskiej nie była niestety ani pierwszym,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 ostatnim wyciekiem. W przyszłości możemy obawiać się kolejnych, bo większość naszej cywilizacji wciąż nie może obyć się bez ropy. 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83" y="4172990"/>
            <a:ext cx="3956862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926362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177776E-A644-4CA4-8775-AD7A6322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7067"/>
            <a:ext cx="8596668" cy="728133"/>
          </a:xfrm>
        </p:spPr>
        <p:txBody>
          <a:bodyPr/>
          <a:lstStyle/>
          <a:p>
            <a:pPr algn="ctr"/>
            <a:r>
              <a:rPr lang="pl-PL" sz="36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Dlaczego powinniśmy dbać o środowisko?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57B2876-291A-4A05-B633-5E887C97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5200"/>
            <a:ext cx="8596668" cy="53678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dobie gwałtownych zmian i szybkiego rozwoju cywilizacyjnego coraz większego znaczenia nabierają pojęcia „ekologia” oraz „ochrona środowiska”. Środowisko wpływa na człowieka, również człowiek oddziałuje na miejsce, w którym żyje, z tą różnicą, że nasze oddziaływanie jest często destrukcyjne. Znaczną część tych niewłaściwych działań możemy jednak wyeliminować, przyjmując postawę przyjazną środowisku.</a:t>
            </a:r>
            <a:r>
              <a:rPr lang="pl-PL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Czyste środowisko jest przecież niezbędne, nie tylko dla naszego zdrowia i dobrego samopoczucia, ale także dla przetrwania przyszłych pokoleń. </a:t>
            </a:r>
          </a:p>
          <a:p>
            <a:pPr marL="0" indent="0" algn="just">
              <a:buNone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z nas pragnie żyć w domu, który jest zdrowy, i w którym czuje się dobrze. Zmieniając własne zachowania możemy wytworzyć w sobie nawyki takiego postępowania, które przyczyni się do ograniczenia zanieczyszczenia środowiska w naszym najbliższym otoczeniu. Często są to bardzo proste działania. </a:t>
            </a:r>
            <a:endParaRPr lang="pl-PL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4192989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688272-E7E6-482F-B756-EFE0FC6A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53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Sposoby dbania o środowisko: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67336B9-C198-4B16-AB6D-34CFCD8CF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Oszczędzajmy energię</a:t>
            </a: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 celu zmniejszenia emisji gazów szklarniowych odpowiedzialnych za efekt cieplarniany):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Włączajmy ogrzewanie w rzeczywiście niskich temperaturach.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Wyłączajmy oświetlenie w pokoju, gdy z niego wychodzimy.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Zastąpmy urządzenia elektryczne pracą własnych rąk (np. przy pracach w kuchni czy majsterkowaniu).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Segregujmy odpady nadające się do powtórnego użycia, co czyni spalarnie niektórych śmieci zbędnymi.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11" y="4779883"/>
            <a:ext cx="3025833" cy="18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509418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A42DE1-E04F-421A-95C6-2DE74431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6268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Sposoby</a:t>
            </a:r>
            <a:r>
              <a:rPr lang="pl-PL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dbania o środowisko: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685AA55-A02D-4306-8BED-9789ACAA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95868"/>
            <a:ext cx="8906933" cy="5740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Zmniejszajmy ilości i segregujmy odpady:</a:t>
            </a:r>
            <a:endParaRPr lang="pl-PL" sz="2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Oszczędzajmy papier, zbierajmy makulaturę do specjalnie wyznaczonych pojemników </a:t>
            </a:r>
            <a:endParaRPr lang="pl-PL" sz="26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Używajmy butelek zwrotnych, zbędne szkło zwracajmy do punktów skupu lub wyrzucajmy do specjalnie oznaczonych pojemników.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Unikajmy kupowania rzeczy z plastiku, na zakupy zabierajmy ze sobą reklamówki, aby nie trzeba było przynosić kolejnej torby plastikowej ze sklepu.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Zużyte baterie umieszczajmy w specjalnie oznaczonych do tego celu pojemnikach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wyrzucajmy ze zwykłymi śmieciami opakowań po farbach, środkach owadobójczych, rozpuszczalnikach, przeterminowanych leków – są na nie specjalne punkty zbiórki. Nie należy wylewać również takich rzeczy do zlewu, grozi to zanieczyszczeniem wód.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Kupujmy artykuły w szkle, a nie w puszkach (produkcja szkła jest tańsza i może być ono powtórnie wykorzystane).</a:t>
            </a:r>
            <a:endParaRPr lang="pl-PL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0815233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27F60A-02A0-4667-81D0-2EB767F5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868"/>
            <a:ext cx="8596668" cy="711200"/>
          </a:xfrm>
        </p:spPr>
        <p:txBody>
          <a:bodyPr/>
          <a:lstStyle/>
          <a:p>
            <a:pPr algn="ctr"/>
            <a:r>
              <a:rPr lang="pl-PL" sz="3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Sposoby</a:t>
            </a:r>
            <a:r>
              <a:rPr lang="pl-PL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dbania o środowisko: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8407AE0-9EB3-49A0-8F12-65469465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1467"/>
            <a:ext cx="8596668" cy="48898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Oszczędzajmy wodę</a:t>
            </a: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przez: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Korzystanie z kąpieli pod prysznicem zamiast w wannie.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spłuczce w toalecie załóżmy zawór ograniczający.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Ograniczmy pranie (rzecz raz założona przeważnie nadaje się do powtórnego wykorzystania np. bluzy, spodnie, swetry).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Oszczędzajmy wodę przy zmywaniu.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Kontrolujmy szczelność kranów.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Kupujmy sprzęty oszczędzające wodę (pralki, zmywarki do naczyń).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49" y="4840744"/>
            <a:ext cx="3634901" cy="182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19220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FFA9AD-FA3B-447E-A144-B784D59F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8133"/>
          </a:xfrm>
        </p:spPr>
        <p:txBody>
          <a:bodyPr/>
          <a:lstStyle/>
          <a:p>
            <a:pPr algn="ctr"/>
            <a:r>
              <a:rPr lang="pl-PL" sz="34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Sposoby</a:t>
            </a:r>
            <a:r>
              <a:rPr lang="pl-PL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dbania o środowisko: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D257F38-D473-4F75-ABBE-FB256637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8667"/>
            <a:ext cx="8596668" cy="4432695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Zmniejszajmy zanieczyszczenie</a:t>
            </a: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wody</a:t>
            </a: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należy wylewać farb, lakierów, rozpuszczalników do kanalizacji.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Samochód należy myć w takim miejscu, aby resztki benzyny                 i olejów nie przedostały się do kanalizacji.</a:t>
            </a:r>
            <a:endParaRPr lang="pl-PL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Używajmy środki czyszczące bezpiecznych dla środowiska.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702571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B00C29-CCC5-4CED-A4A2-917050F0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dbać o środowisko na co dzie</a:t>
            </a:r>
            <a:r>
              <a:rPr lang="pl-PL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BoldItalic"/>
                <a:cs typeface="Times New Roman" panose="02020603050405020304" pitchFamily="18" charset="0"/>
              </a:rPr>
              <a:t>ń</a:t>
            </a:r>
            <a:r>
              <a:rPr lang="pl-PL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6512119-63C8-4AA9-9254-09D17DF2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Wybierz prysznic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Segreguj odpady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dla jednoraz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ó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wek!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Warzywa te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ż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ą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smaczne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Porzu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ć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cztery k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ół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kupuj za du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Bold"/>
                <a:cs typeface="Times New Roman" panose="02020603050405020304" pitchFamily="18" charset="0"/>
              </a:rPr>
              <a:t>ż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ś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ć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bez sensu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Daj ubraniom drugie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ż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ycie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marnuj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ż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ywno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ato-Regular"/>
                <a:cs typeface="Times New Roman" panose="02020603050405020304" pitchFamily="18" charset="0"/>
              </a:rPr>
              <a:t>ś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6" y="2040772"/>
            <a:ext cx="5070764" cy="36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22068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DFBBE2-EE8E-46B4-83FD-0553FA75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5468"/>
            <a:ext cx="8596668" cy="50800"/>
          </a:xfrm>
        </p:spPr>
        <p:txBody>
          <a:bodyPr>
            <a:normAutofit fontScale="90000"/>
          </a:bodyPr>
          <a:lstStyle/>
          <a:p>
            <a:pPr algn="ctr"/>
            <a:endParaRPr lang="pl-PL" b="1" i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BD68A3-7DC1-4BC9-9E1B-E41C026F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604356"/>
            <a:ext cx="8825115" cy="52536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b="1" i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Ziemia nie należy do człowieka, człowiek należy do Ziemi. Cokolwiek przydarzy się Ziemi, przydarzy się człowiekowi. Człowiek nie utkał pajęczyny życia – jest on niteczką w tej pajęczynie. Jeżeli niszczy więc pajęczynę, niszczy samego siebie”</a:t>
            </a:r>
          </a:p>
          <a:p>
            <a:pPr marL="0" indent="0"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Wódz </a:t>
            </a:r>
            <a:r>
              <a:rPr lang="pl-PL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Seattle</a:t>
            </a:r>
            <a:endParaRPr lang="pl-PL" sz="22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„Mamy tylko jedną Ziemię,</a:t>
            </a:r>
            <a:b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jej przyszłość zależy od każdego,</a:t>
            </a:r>
            <a:b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pozór niewielkiego, ludzkiego</a:t>
            </a:r>
            <a:b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działania, zależy od każdego z nas”</a:t>
            </a:r>
          </a:p>
          <a:p>
            <a:pPr marL="0" indent="0"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Florian </a:t>
            </a:r>
            <a:r>
              <a:rPr lang="pl-PL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Plit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43" y="207819"/>
            <a:ext cx="5536276" cy="23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31056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3E2F621-ECCA-4465-AD59-4D94A76E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ZIEMI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F380A4F-0BFA-428A-8CA2-458E67D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133"/>
            <a:ext cx="8596668" cy="4297229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Dzień Ziemi obchodzony jest 22 kwietnia w 192 krajach na świecie.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Pierwszy raz świętowano go 21 marca 1970 roku w Nowym Jorku. Termin marcowy miał związek z równonocą wiosenną, która zwykle przypada właśnie na 20 lub 21 marca. Uznano, że to doskonała data na urodziny naszej planety               i przez wiele lat w ten dzień je obchodzono.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2009 r. ONZ ogłosiło, że Dzień Ziemi będzie odtąd przypadał na                          22 kwietnia. Wtedy to - 22.04.1970 r. w Stanach Zjednoczonych odbyła się ogromna manifestacja ekologiczna (brało w niej udział ok. 20 milionów ludzi). 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37" y="4956980"/>
            <a:ext cx="3241040" cy="18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65624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78F296B-C531-43B3-9AB3-3FAB30E9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Dzień Ziemi </a:t>
            </a:r>
            <a:r>
              <a:rPr lang="pl-P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uświadamiać nam, jak ważna jest troska o środowisko naturalne. Tego dnia organizowane są np.: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9C699EA-FE57-443E-BA08-B476B192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8001"/>
            <a:ext cx="8596668" cy="42633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specjalne akcje,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różnego rodzaju wykłady,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biórki - na przykład elektrośmieci,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wielu miastach w Polsce z okazji Dnia Ziemi organizowane jest np. wspólne sadzenie drzew</a:t>
            </a:r>
            <a:r>
              <a:rPr lang="pl-PL" sz="2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67" y="4376305"/>
            <a:ext cx="4853420" cy="19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78540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5A9CB6-689B-4D22-AACB-5C1BC508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Dzień Ziemi </a:t>
            </a:r>
            <a:r>
              <a:rPr lang="pl-PL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bardzo dobrą okazją, by przypomnieć o największych zagrożeniach dla naszej planety: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D2FF6C-6E09-4224-94A6-7DDEDA03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Zanieczyszczenie powietrza.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klimatyczne.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Odpady.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Wycinanie lasów.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Zagrożona wyginięciem fauna i flora.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Globalne ocieplenie.</a:t>
            </a:r>
          </a:p>
          <a:p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Wycieki.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64" y="2349126"/>
            <a:ext cx="3917026" cy="29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50197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D16189-C26D-4DA6-BEA0-D0D393C4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49733" cy="745067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Zanieczyszczenie powietrza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1B38528-F091-4A6B-BA1C-B35FE384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4667"/>
            <a:ext cx="8596668" cy="468669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edług oceny Światowej Organizacji Zdrowia (WHO) 90 % ludzi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świecie wdycha powietrze, w którym poziom zanieczyszczeń przekracza normę. Każdego roku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świecie umiera z tego powodu ok. 9 milionów osób.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Również w Polsce jakość powietrza, którym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oddychamy, jest zła,                 a nawet należy do najgorszych w Europie. Na 50 najbardziej zanieczyszczonych miast w Unii Europejskiej aż 36 to miasta znajdujące się w naszym kraju 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71" y="4535307"/>
            <a:ext cx="3084022" cy="20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56772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AC164A-AACC-424A-959B-8D6D892C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miany klimatyczne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8D5FF7-F015-4441-8C66-66EFBF70A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51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największe zagrożenie ekologiczne dla naszej planety, wynikające głównie z dużego zanieczyszczenia powietrza. Zanieczyszczone powietrze powoduje zmiany składu ziemskiej atmosfery, której poszczególne warstwy regulują temperaturę na powierzchni ziemi. Zakłócenie tego precyzyjnego mechanizmu może być dla nas wszystkich katastrofalne w skutkach. Trudno przewidzieć, czy dalsze zanieczyszczanie atmosfery spowoduje nagłe ocieplenie klimatu czy też zapoczątkuje erę zlodowacenia.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" y="663030"/>
            <a:ext cx="2352503" cy="15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88694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4AF76BE-0D72-4963-AA7B-1C443416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Globalne ocieplenie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B68FB4B-ADA9-4C14-8980-49E34D927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4667"/>
            <a:ext cx="8596668" cy="4686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miany klimatyczne spowodowane wprowadzaniem do atmosfery tzw. gazów cieplarnianych, czyli dwutlenku węgla i metanu, są niestety faktem. Naukowcy uważają, że nawet nieznaczny wzrost temperatury oznacza poważne problemy dla rolnictwa, zasobów wodnych, a także całej światowej gospodarki. Należy do nich obserwowane już topnienie lodowców, które spowoduje podniesienie poziomu mórz i oceanów, a w konsekwencji zalanie wielu obszarów lądowych. 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39" y="4601007"/>
            <a:ext cx="3275214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4601007"/>
            <a:ext cx="354953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40446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355E0A-49E7-42E1-91CB-20531670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Odpady</a:t>
            </a: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310C20A-0CA4-477C-AF19-89D06CB6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mieci są niestety znakiem rozpoznawczym ludzkości. Mimo świadomości zagrożenia, wciąż produkujemy ich gigantyczne ilości i nierzadko nieodpowiednio je składujemy. </a:t>
            </a:r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Śmieciowe wyspy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oceanach są widoczne nawet z kosmosu! Sprawy nie ułatwia fakt, że na odpadach można doskonale zarobić. Poza tym ludzkość musi sobie jakoś poradzić także z odpadami radioaktywnymi, które są jeszcze bardziej niebezpieczne.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931921"/>
            <a:ext cx="4189614" cy="25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20614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4E5A23-B593-45DD-BB2D-1F5933B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2633"/>
            <a:ext cx="8596668" cy="73983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Wycinanie lasów</a:t>
            </a:r>
            <a: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CD38D42-0B53-46EF-83CC-21D8E18F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188720"/>
            <a:ext cx="8850669" cy="48526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Należy chronić lasy i natychmiast zaprzestać ich wycinania!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Niszcząc </a:t>
            </a:r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zielone płuca naszej planety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wydajemy na siebie wyrok. Ludzkość doskonale zdaje sobie z tego sprawę, a mimo to wciąż trwa wycinka     w lasach deszczowych, gdzie dżungla zmienia się w pola uprawne   pastwiska. Wciąż w wielu regionach świata niszczy się drzewa i lasy pod różnymi pretekstami. </a:t>
            </a: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iszczenie lasów, by w ich miejsce powstały drogi czy centra handlowe nie pomoże naszej planecie                   w ogóle. Lasy mają znaczący wkład w stabilizację klimatu na ziemi – nie tylko pochłaniają dwutlenek węgla z atmosfery, ale są również największym producentem tlenu, który jest przecież niezbędny do życia.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4805157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1272</Words>
  <Application>Microsoft Office PowerPoint</Application>
  <PresentationFormat>Niestandardowy</PresentationFormat>
  <Paragraphs>84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Faseta</vt:lpstr>
      <vt:lpstr>DLACZEGO WARTO DBAĆ O ŚRODOWISKO PRZYRODNICZE?</vt:lpstr>
      <vt:lpstr>DZIEŃ ZIEMI</vt:lpstr>
      <vt:lpstr>Dzień Ziemi ma uświadamiać nam, jak ważna jest troska o środowisko naturalne. Tego dnia organizowane są np.:</vt:lpstr>
      <vt:lpstr>Dzień Ziemi jest bardzo dobrą okazją, by przypomnieć o największych zagrożeniach dla naszej planety: </vt:lpstr>
      <vt:lpstr>                     Zanieczyszczenie powietrza </vt:lpstr>
      <vt:lpstr>Zmiany klimatyczne</vt:lpstr>
      <vt:lpstr>Globalne ocieplenie</vt:lpstr>
      <vt:lpstr>Odpady </vt:lpstr>
      <vt:lpstr>Wycinanie lasów </vt:lpstr>
      <vt:lpstr>Prezentacja programu PowerPoint</vt:lpstr>
      <vt:lpstr>Zagrożona wyginięciem fauna i flora </vt:lpstr>
      <vt:lpstr>Wycieki </vt:lpstr>
      <vt:lpstr>Dlaczego powinniśmy dbać o środowisko?</vt:lpstr>
      <vt:lpstr>Sposoby dbania o środowisko:</vt:lpstr>
      <vt:lpstr>Sposoby dbania o środowisko:</vt:lpstr>
      <vt:lpstr>Sposoby dbania o środowisko:</vt:lpstr>
      <vt:lpstr>Sposoby dbania o środowisko:</vt:lpstr>
      <vt:lpstr>Jak dbać o środowisko na co dzień?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DBAĆ O ŚRODOWISKO PRZYRODNICZE?</dc:title>
  <dc:creator>Sylwia Węglarz</dc:creator>
  <cp:lastModifiedBy>euro</cp:lastModifiedBy>
  <cp:revision>17</cp:revision>
  <dcterms:created xsi:type="dcterms:W3CDTF">2021-04-22T09:48:26Z</dcterms:created>
  <dcterms:modified xsi:type="dcterms:W3CDTF">2021-04-22T15:14:15Z</dcterms:modified>
</cp:coreProperties>
</file>